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9" r:id="rId1"/>
  </p:sldMasterIdLst>
  <p:handoutMasterIdLst>
    <p:handoutMasterId r:id="rId22"/>
  </p:handoutMasterIdLst>
  <p:sldIdLst>
    <p:sldId id="256" r:id="rId2"/>
    <p:sldId id="282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797675" cy="99314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65" d="100"/>
          <a:sy n="65" d="100"/>
        </p:scale>
        <p:origin x="53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62537-607A-4039-B091-24EB26E8F166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3107"/>
            <a:ext cx="2945659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33107"/>
            <a:ext cx="2945659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1B29D5-805B-4DD0-9747-8D3C75FD4F7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016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106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798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663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68475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7443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2751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01677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9317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0105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245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701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98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36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860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172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2051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541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E11B3E1-8D32-4D5F-A1CD-367A18844AE8}" type="datetimeFigureOut">
              <a:rPr lang="zh-CN" altLang="en-US" smtClean="0"/>
              <a:pPr/>
              <a:t>2023/2/27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EC275F-2338-40DD-B460-EDC379D497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201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  <p:sldLayoutId id="2147483901" r:id="rId2"/>
    <p:sldLayoutId id="2147483902" r:id="rId3"/>
    <p:sldLayoutId id="2147483903" r:id="rId4"/>
    <p:sldLayoutId id="2147483904" r:id="rId5"/>
    <p:sldLayoutId id="2147483905" r:id="rId6"/>
    <p:sldLayoutId id="2147483906" r:id="rId7"/>
    <p:sldLayoutId id="2147483907" r:id="rId8"/>
    <p:sldLayoutId id="2147483908" r:id="rId9"/>
    <p:sldLayoutId id="2147483909" r:id="rId10"/>
    <p:sldLayoutId id="2147483910" r:id="rId11"/>
    <p:sldLayoutId id="2147483911" r:id="rId12"/>
    <p:sldLayoutId id="2147483912" r:id="rId13"/>
    <p:sldLayoutId id="2147483913" r:id="rId14"/>
    <p:sldLayoutId id="2147483914" r:id="rId15"/>
    <p:sldLayoutId id="2147483915" r:id="rId16"/>
    <p:sldLayoutId id="214748391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6000" dirty="0"/>
              <a:t>私募股权融资</a:t>
            </a:r>
          </a:p>
        </p:txBody>
      </p:sp>
    </p:spTree>
    <p:extLst>
      <p:ext uri="{BB962C8B-B14F-4D97-AF65-F5344CB8AC3E}">
        <p14:creationId xmlns:p14="http://schemas.microsoft.com/office/powerpoint/2010/main" val="205108021"/>
      </p:ext>
    </p:extLst>
  </p:cSld>
  <p:clrMapOvr>
    <a:masterClrMapping/>
  </p:clrMapOvr>
  <p:transition advTm="6738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6045" y="386405"/>
            <a:ext cx="10396882" cy="1151965"/>
          </a:xfrm>
        </p:spPr>
        <p:txBody>
          <a:bodyPr>
            <a:normAutofit/>
          </a:bodyPr>
          <a:lstStyle/>
          <a:p>
            <a:r>
              <a:rPr lang="zh-CN" altLang="en-US" dirty="0"/>
              <a:t>投资模式、规模与企业发展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888758" y="1538369"/>
            <a:ext cx="7847670" cy="4812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662464"/>
      </p:ext>
    </p:extLst>
  </p:cSld>
  <p:clrMapOvr>
    <a:masterClrMapping/>
  </p:clrMapOvr>
  <p:transition advTm="163158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528" y="402464"/>
            <a:ext cx="10396882" cy="1151965"/>
          </a:xfrm>
        </p:spPr>
        <p:txBody>
          <a:bodyPr/>
          <a:lstStyle/>
          <a:p>
            <a:r>
              <a:rPr lang="zh-CN" altLang="en-US" dirty="0"/>
              <a:t>私募股权投资基金投资的阶段性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700010" y="1687931"/>
            <a:ext cx="7675809" cy="454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346326"/>
      </p:ext>
    </p:extLst>
  </p:cSld>
  <p:clrMapOvr>
    <a:masterClrMapping/>
  </p:clrMapOvr>
  <p:transition advTm="261098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9331" y="219903"/>
            <a:ext cx="10994572" cy="1325563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有无私募股权基金支持企业上市后不同表现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236408" y="1339403"/>
            <a:ext cx="8674195" cy="480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102832"/>
      </p:ext>
    </p:extLst>
  </p:cSld>
  <p:clrMapOvr>
    <a:masterClrMapping/>
  </p:clrMapOvr>
  <p:transition advTm="141158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7899" y="236336"/>
            <a:ext cx="11451771" cy="1325563"/>
          </a:xfrm>
        </p:spPr>
        <p:txBody>
          <a:bodyPr>
            <a:normAutofit/>
          </a:bodyPr>
          <a:lstStyle/>
          <a:p>
            <a:r>
              <a:rPr lang="zh-CN" altLang="en-US" sz="4000" dirty="0"/>
              <a:t>私募股权融资与传统投资模式对企业影响差异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28824" y="1476938"/>
            <a:ext cx="7078157" cy="4020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61441970"/>
      </p:ext>
    </p:extLst>
  </p:cSld>
  <p:clrMapOvr>
    <a:masterClrMapping/>
  </p:clrMapOvr>
  <p:transition advTm="208588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私募股权机构寻找的理想目标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rcRect b="18062"/>
          <a:stretch>
            <a:fillRect/>
          </a:stretch>
        </p:blipFill>
        <p:spPr>
          <a:xfrm>
            <a:off x="2086377" y="2063750"/>
            <a:ext cx="7211003" cy="341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677763"/>
      </p:ext>
    </p:extLst>
  </p:cSld>
  <p:clrMapOvr>
    <a:masterClrMapping/>
  </p:clrMapOvr>
  <p:transition advTm="115758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私募投资基金对企业投资估值的判断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2550017" y="1747612"/>
            <a:ext cx="6350143" cy="460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976282"/>
      </p:ext>
    </p:extLst>
  </p:cSld>
  <p:clrMapOvr>
    <a:masterClrMapping/>
  </p:clrMapOvr>
  <p:transition advTm="79678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私募股权投资基金对企业的投资方案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40E53E6-A02F-465E-A03D-7B3C52DD4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668" y="1671484"/>
            <a:ext cx="5305425" cy="439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681392"/>
      </p:ext>
    </p:extLst>
  </p:cSld>
  <p:clrMapOvr>
    <a:masterClrMapping/>
  </p:clrMapOvr>
  <p:transition advTm="95498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企业对私募股权投资基金的选择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770968" y="1927917"/>
            <a:ext cx="7266964" cy="404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180401"/>
      </p:ext>
    </p:extLst>
  </p:cSld>
  <p:clrMapOvr>
    <a:masterClrMapping/>
  </p:clrMapOvr>
  <p:transition advTm="65338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企业对私募融资的几个误区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674254" y="1833850"/>
            <a:ext cx="8018185" cy="427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173741"/>
      </p:ext>
    </p:extLst>
  </p:cSld>
  <p:clrMapOvr>
    <a:masterClrMapping/>
  </p:clrMapOvr>
  <p:transition advTm="102788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企业对私募融资的几个误区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rcRect b="15006"/>
          <a:stretch>
            <a:fillRect/>
          </a:stretch>
        </p:blipFill>
        <p:spPr>
          <a:xfrm>
            <a:off x="1274364" y="1765116"/>
            <a:ext cx="9053203" cy="4361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502530"/>
      </p:ext>
    </p:extLst>
  </p:cSld>
  <p:clrMapOvr>
    <a:masterClrMapping/>
  </p:clrMapOvr>
  <p:transition advTm="47038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536510" y="365222"/>
            <a:ext cx="10394707" cy="2937813"/>
          </a:xfrm>
        </p:spPr>
        <p:txBody>
          <a:bodyPr/>
          <a:lstStyle/>
          <a:p>
            <a:r>
              <a:rPr lang="zh-CN" altLang="en-US" b="1" dirty="0"/>
              <a:t>什么是私募股权融资？</a:t>
            </a:r>
            <a:endParaRPr lang="en-US" altLang="zh-CN" b="1" dirty="0"/>
          </a:p>
          <a:p>
            <a:pPr>
              <a:buNone/>
            </a:pPr>
            <a:r>
              <a:rPr lang="en-US" altLang="zh-CN" dirty="0"/>
              <a:t>              </a:t>
            </a:r>
            <a:r>
              <a:rPr lang="zh-CN" altLang="en-US" dirty="0"/>
              <a:t>指私下（非公开地）从特定群体筹集资金的方式。</a:t>
            </a:r>
            <a:endParaRPr lang="en-US" altLang="zh-CN" dirty="0"/>
          </a:p>
          <a:p>
            <a:pPr>
              <a:buNone/>
            </a:pPr>
            <a:r>
              <a:rPr lang="en-US" altLang="zh-CN" dirty="0"/>
              <a:t>              </a:t>
            </a:r>
            <a:r>
              <a:rPr lang="zh-CN" altLang="en-US" dirty="0"/>
              <a:t>例如，可以在微信朋友圈上发送融资需求，朋友看到这个消息后，参加投资。</a:t>
            </a:r>
            <a:endParaRPr lang="en-US" altLang="zh-CN" dirty="0"/>
          </a:p>
          <a:p>
            <a:r>
              <a:rPr lang="zh-CN" altLang="en-US" b="1" dirty="0"/>
              <a:t>什么是私募股权基金？</a:t>
            </a:r>
            <a:endParaRPr lang="en-US" altLang="zh-CN" b="1" dirty="0"/>
          </a:p>
          <a:p>
            <a:pPr>
              <a:buNone/>
            </a:pPr>
            <a:r>
              <a:rPr lang="en-US" altLang="zh-CN" dirty="0"/>
              <a:t>               </a:t>
            </a:r>
            <a:r>
              <a:rPr lang="zh-CN" altLang="en-US" dirty="0"/>
              <a:t>指向</a:t>
            </a:r>
            <a:r>
              <a:rPr lang="zh-CN" altLang="en-US" b="1" dirty="0"/>
              <a:t>特定投资者</a:t>
            </a:r>
            <a:r>
              <a:rPr lang="zh-CN" altLang="en-US" dirty="0"/>
              <a:t>募集资金并以特定目标为投资对象的证券投资基金。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8434874" y="3219045"/>
            <a:ext cx="2276669" cy="138093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500" b="1" dirty="0">
                <a:solidFill>
                  <a:srgbClr val="FF0000"/>
                </a:solidFill>
              </a:rPr>
              <a:t>特定投资对象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1066799" y="3259480"/>
            <a:ext cx="2276669" cy="138093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500" b="1" dirty="0">
                <a:solidFill>
                  <a:srgbClr val="FF0000"/>
                </a:solidFill>
              </a:rPr>
              <a:t>特定投资群体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4649759" y="3212823"/>
            <a:ext cx="2276669" cy="1380931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500" b="1" dirty="0">
                <a:solidFill>
                  <a:srgbClr val="FF0000"/>
                </a:solidFill>
              </a:rPr>
              <a:t>私募股权基金</a:t>
            </a:r>
          </a:p>
        </p:txBody>
      </p:sp>
      <p:sp>
        <p:nvSpPr>
          <p:cNvPr id="9" name="右箭头 8"/>
          <p:cNvSpPr/>
          <p:nvPr/>
        </p:nvSpPr>
        <p:spPr>
          <a:xfrm>
            <a:off x="7128588" y="3676245"/>
            <a:ext cx="998376" cy="40121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>
            <a:off x="3530081" y="3735338"/>
            <a:ext cx="998376" cy="40121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下弧形箭头 10"/>
          <p:cNvSpPr/>
          <p:nvPr/>
        </p:nvSpPr>
        <p:spPr>
          <a:xfrm>
            <a:off x="3051110" y="4861233"/>
            <a:ext cx="5784980" cy="699796"/>
          </a:xfrm>
          <a:prstGeom prst="curved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企业对私募融资的几个误区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790163" y="1737093"/>
            <a:ext cx="8203843" cy="431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921218"/>
      </p:ext>
    </p:extLst>
  </p:cSld>
  <p:clrMapOvr>
    <a:masterClrMapping/>
  </p:clrMapOvr>
  <p:transition advTm="73238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314904" cy="742458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一、企业直接融资方式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970469" y="1231933"/>
            <a:ext cx="7868990" cy="506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559907"/>
      </p:ext>
    </p:extLst>
  </p:cSld>
  <p:clrMapOvr>
    <a:masterClrMapping/>
  </p:clrMapOvr>
  <p:transition advTm="185748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企业融资的途径和形式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644313" y="1837765"/>
            <a:ext cx="8479857" cy="424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415749"/>
      </p:ext>
    </p:extLst>
  </p:cSld>
  <p:clrMapOvr>
    <a:masterClrMapping/>
  </p:clrMapOvr>
  <p:transition advTm="222658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二、私募股权融资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00808" y="1871663"/>
            <a:ext cx="8677470" cy="35307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211489916"/>
      </p:ext>
    </p:extLst>
  </p:cSld>
  <p:clrMapOvr>
    <a:masterClrMapping/>
  </p:clrMapOvr>
  <p:transition advTm="132058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私募股权投资基金的类型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532333" y="1684654"/>
            <a:ext cx="7946518" cy="4497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832301"/>
      </p:ext>
    </p:extLst>
  </p:cSld>
  <p:clrMapOvr>
    <a:masterClrMapping/>
  </p:clrMapOvr>
  <p:transition advTm="247048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私募股权投资基金与银行贷款的比较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506829" y="1633302"/>
            <a:ext cx="8010658" cy="4598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012567"/>
      </p:ext>
    </p:extLst>
  </p:cSld>
  <p:clrMapOvr>
    <a:masterClrMapping/>
  </p:clrMapOvr>
  <p:transition advTm="204748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7730" y="93374"/>
            <a:ext cx="10947042" cy="1151965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私募股权融资在企业上市前越来越普遍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632360" y="1611324"/>
            <a:ext cx="7988158" cy="4506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657364"/>
      </p:ext>
    </p:extLst>
  </p:cSld>
  <p:clrMapOvr>
    <a:masterClrMapping/>
  </p:clrMapOvr>
  <p:transition advTm="99368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私募股权融资给企业带来的长远影响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1426775" y="1651956"/>
            <a:ext cx="8258137" cy="449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676456"/>
      </p:ext>
    </p:extLst>
  </p:cSld>
  <p:clrMapOvr>
    <a:masterClrMapping/>
  </p:clrMapOvr>
  <p:transition advTm="225788"/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主要事件">
  <a:themeElements>
    <a:clrScheme name="主要事件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主要事件">
      <a:majorFont>
        <a:latin typeface="Impac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主要事件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TM04033927[[fn=主要事件]]</Template>
  <TotalTime>543</TotalTime>
  <Words>239</Words>
  <Application>Microsoft Office PowerPoint</Application>
  <PresentationFormat>宽屏</PresentationFormat>
  <Paragraphs>27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Arial</vt:lpstr>
      <vt:lpstr>Calibri</vt:lpstr>
      <vt:lpstr>Impact</vt:lpstr>
      <vt:lpstr>主要事件</vt:lpstr>
      <vt:lpstr>私募股权融资</vt:lpstr>
      <vt:lpstr>PowerPoint 演示文稿</vt:lpstr>
      <vt:lpstr>一、企业直接融资方式</vt:lpstr>
      <vt:lpstr>企业融资的途径和形式</vt:lpstr>
      <vt:lpstr>二、私募股权融资</vt:lpstr>
      <vt:lpstr>私募股权投资基金的类型</vt:lpstr>
      <vt:lpstr>私募股权投资基金与银行贷款的比较</vt:lpstr>
      <vt:lpstr>私募股权融资在企业上市前越来越普遍</vt:lpstr>
      <vt:lpstr>私募股权融资给企业带来的长远影响</vt:lpstr>
      <vt:lpstr>投资模式、规模与企业发展</vt:lpstr>
      <vt:lpstr>私募股权投资基金投资的阶段性</vt:lpstr>
      <vt:lpstr>有无私募股权基金支持企业上市后不同表现</vt:lpstr>
      <vt:lpstr>私募股权融资与传统投资模式对企业影响差异</vt:lpstr>
      <vt:lpstr>私募股权机构寻找的理想目标</vt:lpstr>
      <vt:lpstr>私募投资基金对企业投资估值的判断</vt:lpstr>
      <vt:lpstr>私募股权投资基金对企业的投资方案</vt:lpstr>
      <vt:lpstr>企业对私募股权投资基金的选择</vt:lpstr>
      <vt:lpstr>企业对私募融资的几个误区</vt:lpstr>
      <vt:lpstr>企业对私募融资的几个误区</vt:lpstr>
      <vt:lpstr>企业对私募融资的几个误区</vt:lpstr>
    </vt:vector>
  </TitlesOfParts>
  <Company>Personal Co.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gary.guo</dc:creator>
  <cp:lastModifiedBy>Administrator</cp:lastModifiedBy>
  <cp:revision>62</cp:revision>
  <cp:lastPrinted>2018-03-27T08:59:32Z</cp:lastPrinted>
  <dcterms:created xsi:type="dcterms:W3CDTF">2018-03-27T07:59:33Z</dcterms:created>
  <dcterms:modified xsi:type="dcterms:W3CDTF">2023-02-27T04:36:01Z</dcterms:modified>
</cp:coreProperties>
</file>

<file path=docProps/thumbnail.jpeg>
</file>